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slideMasters/slideMaster25.xml" ContentType="application/vnd.openxmlformats-officedocument.presentationml.slideMaster+xml"/>
  <Override PartName="/ppt/slides/slide25.xml" ContentType="application/vnd.openxmlformats-officedocument.presentationml.slide+xml"/>
  <Override PartName="/ppt/slideMasters/slideMaster26.xml" ContentType="application/vnd.openxmlformats-officedocument.presentationml.slideMaster+xml"/>
  <Override PartName="/ppt/slides/slide26.xml" ContentType="application/vnd.openxmlformats-officedocument.presentationml.slide+xml"/>
  <Override PartName="/ppt/slideMasters/slideMaster27.xml" ContentType="application/vnd.openxmlformats-officedocument.presentationml.slideMaster+xml"/>
  <Override PartName="/ppt/slides/slide27.xml" ContentType="application/vnd.openxmlformats-officedocument.presentationml.slide+xml"/>
  <Override PartName="/ppt/slideMasters/slideMaster28.xml" ContentType="application/vnd.openxmlformats-officedocument.presentationml.slideMaster+xml"/>
  <Override PartName="/ppt/slides/slide28.xml" ContentType="application/vnd.openxmlformats-officedocument.presentationml.slide+xml"/>
  <Override PartName="/ppt/slideMasters/slideMaster29.xml" ContentType="application/vnd.openxmlformats-officedocument.presentationml.slideMaster+xml"/>
  <Override PartName="/ppt/slides/slide29.xml" ContentType="application/vnd.openxmlformats-officedocument.presentationml.slide+xml"/>
  <Override PartName="/ppt/slideMasters/slideMaster30.xml" ContentType="application/vnd.openxmlformats-officedocument.presentationml.slideMaster+xml"/>
  <Override PartName="/ppt/slides/slide30.xml" ContentType="application/vnd.openxmlformats-officedocument.presentationml.slide+xml"/>
  <Override PartName="/ppt/slideMasters/slideMaster31.xml" ContentType="application/vnd.openxmlformats-officedocument.presentationml.slideMaster+xml"/>
  <Override PartName="/ppt/slides/slide31.xml" ContentType="application/vnd.openxmlformats-officedocument.presentationml.slide+xml"/>
  <Override PartName="/ppt/slideMasters/slideMaster32.xml" ContentType="application/vnd.openxmlformats-officedocument.presentationml.slideMaster+xml"/>
  <Override PartName="/ppt/slides/slide32.xml" ContentType="application/vnd.openxmlformats-officedocument.presentationml.slide+xml"/>
  <Override PartName="/ppt/slideMasters/slideMaster33.xml" ContentType="application/vnd.openxmlformats-officedocument.presentationml.slideMaster+xml"/>
  <Override PartName="/ppt/slides/slide33.xml" ContentType="application/vnd.openxmlformats-officedocument.presentationml.slide+xml"/>
  <Override PartName="/ppt/slideMasters/slideMaster34.xml" ContentType="application/vnd.openxmlformats-officedocument.presentationml.slideMaster+xml"/>
  <Override PartName="/ppt/slides/slide34.xml" ContentType="application/vnd.openxmlformats-officedocument.presentationml.slide+xml"/>
  <Override PartName="/ppt/slideMasters/slideMaster35.xml" ContentType="application/vnd.openxmlformats-officedocument.presentationml.slideMaster+xml"/>
  <Override PartName="/ppt/slides/slide35.xml" ContentType="application/vnd.openxmlformats-officedocument.presentationml.slide+xml"/>
  <Override PartName="/ppt/slideMasters/slideMaster36.xml" ContentType="application/vnd.openxmlformats-officedocument.presentationml.slideMaster+xml"/>
  <Override PartName="/ppt/slides/slide36.xml" ContentType="application/vnd.openxmlformats-officedocument.presentationml.slide+xml"/>
  <Override PartName="/ppt/slideMasters/slideMaster37.xml" ContentType="application/vnd.openxmlformats-officedocument.presentationml.slideMaster+xml"/>
  <Override PartName="/ppt/slides/slide37.xml" ContentType="application/vnd.openxmlformats-officedocument.presentationml.slide+xml"/>
  <Override PartName="/ppt/slideMasters/slideMaster38.xml" ContentType="application/vnd.openxmlformats-officedocument.presentationml.slideMaster+xml"/>
  <Override PartName="/ppt/slides/slide38.xml" ContentType="application/vnd.openxmlformats-officedocument.presentationml.slide+xml"/>
  <Override PartName="/ppt/slideMasters/slideMaster39.xml" ContentType="application/vnd.openxmlformats-officedocument.presentationml.slideMaster+xml"/>
  <Override PartName="/ppt/slides/slide39.xml" ContentType="application/vnd.openxmlformats-officedocument.presentationml.slide+xml"/>
  <Override PartName="/ppt/slideMasters/slideMaster40.xml" ContentType="application/vnd.openxmlformats-officedocument.presentationml.slideMaster+xml"/>
  <Override PartName="/ppt/slides/slide40.xml" ContentType="application/vnd.openxmlformats-officedocument.presentationml.slide+xml"/>
  <Override PartName="/ppt/slideMasters/slideMaster41.xml" ContentType="application/vnd.openxmlformats-officedocument.presentationml.slideMaster+xml"/>
  <Override PartName="/ppt/slides/slide41.xml" ContentType="application/vnd.openxmlformats-officedocument.presentationml.slide+xml"/>
  <Override PartName="/ppt/slideMasters/slideMaster42.xml" ContentType="application/vnd.openxmlformats-officedocument.presentationml.slideMaster+xml"/>
  <Override PartName="/ppt/slides/slide42.xml" ContentType="application/vnd.openxmlformats-officedocument.presentationml.slide+xml"/>
  <Override PartName="/ppt/slideMasters/slideMaster43.xml" ContentType="application/vnd.openxmlformats-officedocument.presentationml.slideMaster+xml"/>
  <Override PartName="/ppt/slides/slide43.xml" ContentType="application/vnd.openxmlformats-officedocument.presentationml.slide+xml"/>
  <Override PartName="/ppt/slideMasters/slideMaster44.xml" ContentType="application/vnd.openxmlformats-officedocument.presentationml.slideMaster+xml"/>
  <Override PartName="/ppt/slides/slide44.xml" ContentType="application/vnd.openxmlformats-officedocument.presentationml.slide+xml"/>
  <Override PartName="/ppt/slideMasters/slideMaster45.xml" ContentType="application/vnd.openxmlformats-officedocument.presentationml.slideMaster+xml"/>
  <Override PartName="/ppt/slides/slide45.xml" ContentType="application/vnd.openxmlformats-officedocument.presentationml.slide+xml"/>
  <Override PartName="/ppt/slideMasters/slideMaster46.xml" ContentType="application/vnd.openxmlformats-officedocument.presentationml.slideMaster+xml"/>
  <Override PartName="/ppt/slides/slide46.xml" ContentType="application/vnd.openxmlformats-officedocument.presentationml.slide+xml"/>
  <Override PartName="/ppt/slideMasters/slideMaster47.xml" ContentType="application/vnd.openxmlformats-officedocument.presentationml.slideMaster+xml"/>
  <Override PartName="/ppt/slides/slide47.xml" ContentType="application/vnd.openxmlformats-officedocument.presentationml.slide+xml"/>
  <Override PartName="/ppt/slideMasters/slideMaster48.xml" ContentType="application/vnd.openxmlformats-officedocument.presentationml.slideMaster+xml"/>
  <Override PartName="/ppt/slides/slide48.xml" ContentType="application/vnd.openxmlformats-officedocument.presentationml.slide+xml"/>
  <Override PartName="/ppt/slideMasters/slideMaster49.xml" ContentType="application/vnd.openxmlformats-officedocument.presentationml.slideMaster+xml"/>
  <Override PartName="/ppt/slides/slide49.xml" ContentType="application/vnd.openxmlformats-officedocument.presentationml.slide+xml"/>
  <Override PartName="/ppt/slideMasters/slideMaster50.xml" ContentType="application/vnd.openxmlformats-officedocument.presentationml.slideMaster+xml"/>
  <Override PartName="/ppt/slides/slide50.xml" ContentType="application/vnd.openxmlformats-officedocument.presentationml.slide+xml"/>
  <Override PartName="/ppt/slideMasters/slideMaster51.xml" ContentType="application/vnd.openxmlformats-officedocument.presentationml.slideMaster+xml"/>
  <Override PartName="/ppt/slides/slide51.xml" ContentType="application/vnd.openxmlformats-officedocument.presentationml.slide+xml"/>
  <Override PartName="/ppt/slideMasters/slideMaster52.xml" ContentType="application/vnd.openxmlformats-officedocument.presentationml.slideMaster+xml"/>
  <Override PartName="/ppt/slides/slide52.xml" ContentType="application/vnd.openxmlformats-officedocument.presentationml.slide+xml"/>
  <Override PartName="/ppt/slideMasters/slideMaster53.xml" ContentType="application/vnd.openxmlformats-officedocument.presentationml.slideMaster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notesMasterIdLst>
    <p:notesMasterId r:id="rId55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notesMaster" Target="notesMasters/notesMaster1.xml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2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4.xml"/>
		</Relationships>
</file>

<file path=ppt/notesSlides/_rels/notesSlide2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5.xml"/>
		</Relationships>
</file>

<file path=ppt/notesSlides/_rels/notesSlide2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6.xml"/>
		</Relationships>
</file>

<file path=ppt/notesSlides/_rels/notesSlide2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7.xml"/>
		</Relationships>
</file>

<file path=ppt/notesSlides/_rels/notesSlide2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8.xml"/>
		</Relationships>
</file>

<file path=ppt/notesSlides/_rels/notesSlide2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9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3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0.xml"/>
		</Relationships>
</file>

<file path=ppt/notesSlides/_rels/notesSlide3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1.xml"/>
		</Relationships>
</file>

<file path=ppt/notesSlides/_rels/notesSlide3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2.xml"/>
		</Relationships>
</file>

<file path=ppt/notesSlides/_rels/notesSlide3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3.xml"/>
		</Relationships>
</file>

<file path=ppt/notesSlides/_rels/notesSlide3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4.xml"/>
		</Relationships>
</file>

<file path=ppt/notesSlides/_rels/notesSlide3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5.xml"/>
		</Relationships>
</file>

<file path=ppt/notesSlides/_rels/notesSlide3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6.xml"/>
		</Relationships>
</file>

<file path=ppt/notesSlides/_rels/notesSlide3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7.xml"/>
		</Relationships>
</file>

<file path=ppt/notesSlides/_rels/notesSlide3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8.xml"/>
		</Relationships>
</file>

<file path=ppt/notesSlides/_rels/notesSlide3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9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4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0.xml"/>
		</Relationships>
</file>

<file path=ppt/notesSlides/_rels/notesSlide4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1.xml"/>
		</Relationships>
</file>

<file path=ppt/notesSlides/_rels/notesSlide4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2.xml"/>
		</Relationships>
</file>

<file path=ppt/notesSlides/_rels/notesSlide4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3.xml"/>
		</Relationships>
</file>

<file path=ppt/notesSlides/_rels/notesSlide4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4.xml"/>
		</Relationships>
</file>

<file path=ppt/notesSlides/_rels/notesSlide4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5.xml"/>
		</Relationships>
</file>

<file path=ppt/notesSlides/_rels/notesSlide4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6.xml"/>
		</Relationships>
</file>

<file path=ppt/notesSlides/_rels/notesSlide4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7.xml"/>
		</Relationships>
</file>

<file path=ppt/notesSlides/_rels/notesSlide4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8.xml"/>
		</Relationships>
</file>

<file path=ppt/notesSlides/_rels/notesSlide4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9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5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0.xml"/>
		</Relationships>
</file>

<file path=ppt/notesSlides/_rels/notesSlide5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1.xml"/>
		</Relationships>
</file>

<file path=ppt/notesSlides/_rels/notesSlide5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2.xml"/>
		</Relationships>
</file>

<file path=ppt/notesSlides/_rels/notesSlide5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3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53</Slides>
  <Notes>53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6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肺結核與潛伏結核的藥物治療</dc:title>
  <dc:subject>PptxGenJS Presentation</dc:subject>
  <dc:creator>Created by Marp</dc:creator>
  <cp:lastModifiedBy>Created by Marp</cp:lastModifiedBy>
  <cp:revision>1</cp:revision>
  <dcterms:created xsi:type="dcterms:W3CDTF">2026-05-14T06:40:15Z</dcterms:created>
  <dcterms:modified xsi:type="dcterms:W3CDTF">2026-05-14T06:40:15Z</dcterms:modified>
</cp:coreProperties>
</file>